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266" r:id="rId11"/>
    <p:sldId id="268" r:id="rId12"/>
    <p:sldId id="346" r:id="rId13"/>
    <p:sldId id="350" r:id="rId14"/>
    <p:sldId id="267" r:id="rId15"/>
    <p:sldId id="269" r:id="rId16"/>
    <p:sldId id="348" r:id="rId17"/>
    <p:sldId id="339" r:id="rId18"/>
    <p:sldId id="349" r:id="rId19"/>
    <p:sldId id="259" r:id="rId20"/>
    <p:sldId id="260" r:id="rId21"/>
    <p:sldId id="327" r:id="rId22"/>
    <p:sldId id="262" r:id="rId23"/>
    <p:sldId id="263" r:id="rId24"/>
    <p:sldId id="264" r:id="rId25"/>
    <p:sldId id="294" r:id="rId26"/>
    <p:sldId id="295" r:id="rId27"/>
    <p:sldId id="297" r:id="rId28"/>
    <p:sldId id="326" r:id="rId29"/>
    <p:sldId id="298" r:id="rId30"/>
    <p:sldId id="299" r:id="rId31"/>
    <p:sldId id="319" r:id="rId32"/>
    <p:sldId id="321" r:id="rId33"/>
    <p:sldId id="322" r:id="rId34"/>
    <p:sldId id="300" r:id="rId35"/>
    <p:sldId id="271" r:id="rId36"/>
    <p:sldId id="273" r:id="rId37"/>
    <p:sldId id="272" r:id="rId38"/>
    <p:sldId id="270" r:id="rId39"/>
    <p:sldId id="352" r:id="rId40"/>
    <p:sldId id="351" r:id="rId41"/>
    <p:sldId id="280" r:id="rId42"/>
    <p:sldId id="281" r:id="rId43"/>
    <p:sldId id="289" r:id="rId44"/>
    <p:sldId id="278" r:id="rId45"/>
    <p:sldId id="274" r:id="rId46"/>
    <p:sldId id="275" r:id="rId47"/>
    <p:sldId id="276" r:id="rId48"/>
    <p:sldId id="341" r:id="rId49"/>
    <p:sldId id="347" r:id="rId50"/>
    <p:sldId id="282" r:id="rId51"/>
    <p:sldId id="283" r:id="rId52"/>
    <p:sldId id="277" r:id="rId53"/>
    <p:sldId id="344" r:id="rId54"/>
    <p:sldId id="345" r:id="rId55"/>
    <p:sldId id="336" r:id="rId56"/>
    <p:sldId id="285" r:id="rId57"/>
    <p:sldId id="286" r:id="rId58"/>
    <p:sldId id="287" r:id="rId59"/>
    <p:sldId id="288" r:id="rId60"/>
    <p:sldId id="290" r:id="rId61"/>
    <p:sldId id="284" r:id="rId62"/>
    <p:sldId id="293" r:id="rId63"/>
    <p:sldId id="291" r:id="rId64"/>
    <p:sldId id="328" r:id="rId65"/>
    <p:sldId id="329" r:id="rId66"/>
    <p:sldId id="306" r:id="rId67"/>
    <p:sldId id="317" r:id="rId68"/>
    <p:sldId id="318" r:id="rId69"/>
    <p:sldId id="330" r:id="rId70"/>
    <p:sldId id="338" r:id="rId71"/>
    <p:sldId id="334" r:id="rId72"/>
    <p:sldId id="301" r:id="rId73"/>
    <p:sldId id="302" r:id="rId74"/>
    <p:sldId id="303" r:id="rId75"/>
    <p:sldId id="304" r:id="rId76"/>
    <p:sldId id="343" r:id="rId77"/>
    <p:sldId id="305" r:id="rId78"/>
    <p:sldId id="331" r:id="rId79"/>
    <p:sldId id="353" r:id="rId80"/>
    <p:sldId id="323" r:id="rId81"/>
    <p:sldId id="333" r:id="rId82"/>
    <p:sldId id="310" r:id="rId83"/>
    <p:sldId id="308" r:id="rId84"/>
    <p:sldId id="307" r:id="rId85"/>
    <p:sldId id="342" r:id="rId86"/>
    <p:sldId id="312" r:id="rId87"/>
    <p:sldId id="311" r:id="rId88"/>
    <p:sldId id="309" r:id="rId89"/>
    <p:sldId id="332" r:id="rId90"/>
    <p:sldId id="314" r:id="rId91"/>
    <p:sldId id="315" r:id="rId92"/>
    <p:sldId id="324" r:id="rId93"/>
    <p:sldId id="325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104" d="100"/>
          <a:sy n="104" d="100"/>
        </p:scale>
        <p:origin x="168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4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4EF6F94-C3C9-4364-733B-EC65281B1A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02752"/>
            <a:ext cx="1072425" cy="1234229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E122DDC-8686-55DB-37CE-08B895CDB6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18" y="4702752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782762"/>
          </a:xfrm>
        </p:spPr>
        <p:txBody>
          <a:bodyPr>
            <a:normAutofit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257800" y="2590800"/>
            <a:ext cx="3429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242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</a:t>
            </a:r>
            <a:r>
              <a:rPr lang="en-US"/>
              <a:t>, exports, debt)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B0F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tasks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 use, goal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482400" progId="Equation.DSMT4">
                  <p:embed/>
                </p:oleObj>
              </mc:Choice>
              <mc:Fallback>
                <p:oleObj name="Equation" r:id="rId3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/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combine some analysis (contours)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also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8010293" imgH="5667068" progId="AcroExch.Document.7">
                  <p:embed/>
                </p:oleObj>
              </mc:Choice>
              <mc:Fallback>
                <p:oleObj name="Acrobat Document" r:id="rId3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7900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Shouldn’t the axes be reversed?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71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73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74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18143</TotalTime>
  <Words>5732</Words>
  <Application>Microsoft Office PowerPoint</Application>
  <PresentationFormat>On-screen Show (4:3)</PresentationFormat>
  <Paragraphs>780</Paragraphs>
  <Slides>93</Slides>
  <Notes>15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2" baseType="lpstr">
      <vt:lpstr>Arial</vt:lpstr>
      <vt:lpstr>Arial Narrow</vt:lpstr>
      <vt:lpstr>Calibri</vt:lpstr>
      <vt:lpstr>Courier New</vt:lpstr>
      <vt:lpstr>Dreaming Outloud Script Pro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 use, goal ???</vt:lpstr>
      <vt:lpstr>Topics, by graph type: Content &amp; form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Vs. a scatterplot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92</cp:revision>
  <dcterms:created xsi:type="dcterms:W3CDTF">2021-05-06T19:22:38Z</dcterms:created>
  <dcterms:modified xsi:type="dcterms:W3CDTF">2024-01-05T20:10:26Z</dcterms:modified>
</cp:coreProperties>
</file>